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88163" cy="100187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FE4"/>
    <a:srgbClr val="FDFFE3"/>
    <a:srgbClr val="FFFFCC"/>
    <a:srgbClr val="CCFFCC"/>
    <a:srgbClr val="FFCCFF"/>
    <a:srgbClr val="FFE3FB"/>
    <a:srgbClr val="FCFFE3"/>
    <a:srgbClr val="000000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086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6617" cy="501946"/>
          </a:xfrm>
          <a:prstGeom prst="rect">
            <a:avLst/>
          </a:prstGeom>
        </p:spPr>
        <p:txBody>
          <a:bodyPr vert="horz" lIns="92400" tIns="46199" rIns="92400" bIns="4619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0007" y="1"/>
            <a:ext cx="2986617" cy="501946"/>
          </a:xfrm>
          <a:prstGeom prst="rect">
            <a:avLst/>
          </a:prstGeom>
        </p:spPr>
        <p:txBody>
          <a:bodyPr vert="horz" lIns="92400" tIns="46199" rIns="92400" bIns="4619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87E22C-58AA-492D-B3D7-7D8085E9811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0888"/>
            <a:ext cx="2598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0" tIns="46199" rIns="92400" bIns="4619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90049" y="4759938"/>
            <a:ext cx="5508066" cy="4508187"/>
          </a:xfrm>
          <a:prstGeom prst="rect">
            <a:avLst/>
          </a:prstGeom>
        </p:spPr>
        <p:txBody>
          <a:bodyPr vert="horz" lIns="92400" tIns="46199" rIns="92400" bIns="4619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5213"/>
            <a:ext cx="2986617" cy="501945"/>
          </a:xfrm>
          <a:prstGeom prst="rect">
            <a:avLst/>
          </a:prstGeom>
        </p:spPr>
        <p:txBody>
          <a:bodyPr vert="horz" lIns="92400" tIns="46199" rIns="92400" bIns="4619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0007" y="9515213"/>
            <a:ext cx="2986617" cy="501945"/>
          </a:xfrm>
          <a:prstGeom prst="rect">
            <a:avLst/>
          </a:prstGeom>
        </p:spPr>
        <p:txBody>
          <a:bodyPr vert="horz" wrap="square" lIns="92400" tIns="46199" rIns="92400" bIns="461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B5EA6D7-FDDB-4F88-A35D-1B302966C3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212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3191-4BD1-44DC-AE67-F106E849574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69DC-263B-4F72-9A94-3BFA30C99D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925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28569-485B-4AA3-ACB1-D5EB6BAC7A56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DB0C-7624-49E0-B97B-049E94AA79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7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66FF-CB97-447D-A32A-1D3234CB2E3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3B003-85B8-403A-868B-2263D8F211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33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73443-DC4E-428E-B480-E7C822990438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FED9-204E-4E0D-937B-00DFED35B6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691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3386-BE82-4DC9-89D6-4A141AF2954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F7A32-1B4C-4745-B3FF-01807F6ADD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943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F8803-3AC0-4F72-B8D5-C93AB9602319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E6568-91A8-403F-B254-9E9E5127CC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86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3FB7B-BE1D-414F-B9CF-D64D65362D3D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59A29-3EBC-4DCA-9CA6-18CB0D56FC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390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3F76-27DB-4821-A6C8-ACD97BC416F7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FD88-4448-4750-942B-684B387C57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07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3803-6DBB-4296-BAEB-D86AA1E835BE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6BFA0-96F1-49D1-BD85-97F4A655FC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831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A6D24-0DDD-49C4-9256-411D7970B985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E38F-FEEB-40EA-A3A1-9901E4BF45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4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EB31E-76B4-4E7D-A4C2-F78991052E13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6FD9B-EEDC-4A3E-AAF9-BCFEB393B0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789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0A24FD-39D3-4B69-B1DD-61100B85223C}" type="datetimeFigureOut">
              <a:rPr lang="ja-JP" altLang="en-US"/>
              <a:pPr>
                <a:defRPr/>
              </a:pPr>
              <a:t>2024/3/29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33FFB0-0127-405F-BDEB-1D33500A63D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5EBD761-F90A-4777-88FD-60C1CC9DF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0989"/>
              </p:ext>
            </p:extLst>
          </p:nvPr>
        </p:nvGraphicFramePr>
        <p:xfrm>
          <a:off x="317500" y="723900"/>
          <a:ext cx="6102350" cy="3824288"/>
        </p:xfrm>
        <a:graphic>
          <a:graphicData uri="http://schemas.openxmlformats.org/drawingml/2006/table">
            <a:tbl>
              <a:tblPr/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01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「清流の国</a:t>
                      </a:r>
                      <a:r>
                        <a:rPr kumimoji="0" lang="ja-JP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ぎふ</a:t>
                      </a: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」</a:t>
                      </a:r>
                      <a:r>
                        <a:rPr kumimoji="0" lang="ja-JP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づ</a:t>
                      </a:r>
                      <a:r>
                        <a:rPr kumimoji="0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くり自然共生工法写真コンテスト応募用紙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作品タイトル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撮影場所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撮影日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氏名（ﾌﾘｶﾞﾅ）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2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会社名・連絡先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連絡先は、自宅・会社どちらでもかまいません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itchFamily="18" charset="0"/>
                        </a:rPr>
                        <a:t>応募種別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r>
                        <a:rPr kumimoji="0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法人会員　　／　　個人会員　　／　　行政機関　　／　　行政職員</a:t>
                      </a:r>
                      <a:endParaRPr kumimoji="0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0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該当するもの１つに◯をお願いします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5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説明コメント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１００字程度</a:t>
                      </a:r>
                      <a:r>
                        <a:rPr kumimoji="0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)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222" name="Rectangle 3">
            <a:extLst>
              <a:ext uri="{FF2B5EF4-FFF2-40B4-BE49-F238E27FC236}">
                <a16:creationId xmlns:a16="http://schemas.microsoft.com/office/drawing/2014/main" id="{7B6CCAC1-1F60-4C8C-9EC2-B28126E3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258763"/>
            <a:ext cx="877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様　式　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endParaRPr lang="en-US" altLang="ja-JP" sz="1800"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8_Eventkokuchi_chirashi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28_Eventkokuchi_chirashi</Template>
  <TotalTime>0</TotalTime>
  <Words>77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Century</vt:lpstr>
      <vt:lpstr>28_Eventkokuchi_chirashi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/>
  <cp:revision>3</cp:revision>
  <dcterms:created xsi:type="dcterms:W3CDTF">2013-09-17T07:47:17Z</dcterms:created>
  <dcterms:modified xsi:type="dcterms:W3CDTF">2024-03-29T05:02:25Z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